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66" d="100"/>
          <a:sy n="66" d="100"/>
        </p:scale>
        <p:origin x="1557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D48FD-DC8A-0D4E-C41B-6D0347427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84A71A-0ACF-F858-E214-E05A88BA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AA8620-3918-ADD1-4230-88DD06EF2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37FC5F-B641-F9F5-47F4-3D11B531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1490B4-9004-730D-DB92-6E58DD21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5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2F2A6-D31C-CE99-6782-31CBEBA9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1826D9-B77C-AAC6-2B7E-0200F2FFE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9082E6-D34A-3D44-2774-E0F509FB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A56385-D06D-10DF-3809-B7CA6EA2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13ABF6-FB61-4DFC-60A9-2DA72CC57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958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8813B68-A1E6-E2AC-6A2E-DC431C053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6A2BD07-F896-DDC6-239B-6BF40B6F6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EABBC-7740-B9E2-CFD9-202F7ECF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BCF76-366D-4D5E-9DEC-200613BB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1FC944-C5AB-0137-262D-C4BA61AD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111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86783-15C5-519B-2F6E-A674A7EA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D5BDC-8ECE-C80B-CE7D-ABBC92DA2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5DBEED-E225-A817-5CBE-5FCA5933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CEF0D6-587F-9B2B-1F10-F154848B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8CC6C7-8B83-EE3E-A5C1-D1B03F27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865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2DCF3-2E19-E641-C6FD-E126D1ED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FAF5C9-39CF-7008-C205-349F0C42C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D0411D-4901-B3B0-A212-A37029F5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70753C-1626-9B9C-DF28-7BAB23BF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25128-5607-4CB9-93FF-6C1A3E75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57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341A2-2B60-CBCC-2153-D8CA40B5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5923F-10A7-4788-396B-F1B5B70A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43F19F-38A4-645A-59AD-C3EA1E88C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FD9058-1459-0BB0-14B0-94863D27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455C-BB13-6C97-CF21-F78829CE3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C3DFB7-9F8A-5531-CCEE-CFDB0AE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81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8376A-E77C-F2E8-DAF2-E8FC981F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93511D-568A-8D4A-95ED-0B2316614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02872E-CF93-22BB-6487-ED3AD9BDD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567DC7E-C962-F92B-4225-43A4520020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C6D0D2B-6A0B-A591-EFF0-CC598AD6C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B730C-F558-C422-DADF-EA0D24F2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8626C9C-C259-6867-5122-A831EA6B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575AEEF-EA99-01CF-2568-7F63644D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010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1DAEA-0F21-A3E2-8F5B-60CF2B96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C78B40-690B-27B0-7EFB-C7B769B4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3D02FE-7D9C-A22B-BE38-CDC0DAC6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920E1F-D2BB-EE42-9FB3-A7E31994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785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6B39F3-888D-9AA5-B791-C8C3D437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253E30-07D8-811E-1DD6-9E264C04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9CFE0E-136E-3271-5B1A-65C9F708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5865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D4D-DDB9-55CB-3C11-8D640922B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26F581-F0D4-378E-CC66-50630CAEA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66963F-D50B-EBCC-0EA7-2D8F59EC7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8F46BF-325A-B505-3575-71046EDF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A9367B-9F20-8B46-EEAA-A1A5D550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2F505F-D89F-01FD-3193-E45FD286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367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3B978-2FCD-91E3-AA27-49B81319B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CC823CC-B682-8F03-26E6-470A3D790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0B2424-45AD-187D-166F-ABF3AD3BB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933C37-0CC0-26EF-381F-D8FF6691D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A589E3-5973-DA53-0435-D47ECF20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C6FBF5-1B9B-851E-7A5D-8272BDDC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321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7ABF46F-5321-296A-DCC1-86A783EE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79CB2E-596A-5478-4B8A-C5EC138B1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4B6F5-2853-9B1C-C469-1E6327281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2D06DE-C766-F688-8A0F-CC6DD3BFF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DC2A20-A892-06FC-9741-73B55173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BF0B5-0C58-426B-BA3B-07D28E5C2F39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679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C08056-5D29-A1CE-51E1-CB61B3BE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1" t="9091" r="276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83BDBC-D09B-9A20-92F0-A698CE3DA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1845808"/>
          </a:xfrm>
        </p:spPr>
        <p:txBody>
          <a:bodyPr anchor="b">
            <a:normAutofit/>
          </a:bodyPr>
          <a:lstStyle/>
          <a:p>
            <a:pPr algn="l"/>
            <a:r>
              <a:rPr lang="de-CH" sz="4800" dirty="0"/>
              <a:t>Uri Verkehr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4577D4-7F05-F7D8-0F92-6213A5ED3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466" y="4662465"/>
            <a:ext cx="7891905" cy="2471307"/>
          </a:xfrm>
        </p:spPr>
        <p:txBody>
          <a:bodyPr>
            <a:normAutofit/>
          </a:bodyPr>
          <a:lstStyle/>
          <a:p>
            <a:pPr algn="l"/>
            <a:r>
              <a:rPr lang="de-CH" dirty="0"/>
              <a:t>1 	Problematik</a:t>
            </a:r>
          </a:p>
          <a:p>
            <a:pPr algn="l"/>
            <a:r>
              <a:rPr lang="de-CH" dirty="0"/>
              <a:t>2 	Visualisierung Zst:36, Daten von </a:t>
            </a:r>
            <a:br>
              <a:rPr lang="de-CH" dirty="0"/>
            </a:br>
            <a:r>
              <a:rPr lang="de-CH" dirty="0"/>
              <a:t>	[2020, 2021, 2022], &gt;3Mio Datenpunkte</a:t>
            </a:r>
          </a:p>
          <a:p>
            <a:pPr algn="l"/>
            <a:r>
              <a:rPr lang="de-CH" dirty="0"/>
              <a:t>3 	Lösungsvorschlag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099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002C1-4101-AE9B-7404-4B2C0CA09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9A7F200-155B-052A-DE60-521ECC8D5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476FFCCA-6CCC-A301-C742-1B90B221B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C40CF6-6B77-FED4-7632-BCD597757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1" t="9091" r="276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" name="Rectangle 15">
            <a:extLst>
              <a:ext uri="{FF2B5EF4-FFF2-40B4-BE49-F238E27FC236}">
                <a16:creationId xmlns:a16="http://schemas.microsoft.com/office/drawing/2014/main" id="{0DADF326-6E54-3692-DB2A-90DD89F24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0A5C73D-F5EC-6906-F5F8-378DBCBCFFB2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1845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4800" dirty="0"/>
              <a:t>Uri Verkehr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600E42FF-7B05-0525-463E-FBF34655A0FA}"/>
              </a:ext>
            </a:extLst>
          </p:cNvPr>
          <p:cNvSpPr txBox="1">
            <a:spLocks/>
          </p:cNvSpPr>
          <p:nvPr/>
        </p:nvSpPr>
        <p:spPr>
          <a:xfrm>
            <a:off x="359466" y="4662465"/>
            <a:ext cx="7891905" cy="2471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dirty="0"/>
              <a:t>2	(Datenvisualisierung)</a:t>
            </a:r>
          </a:p>
          <a:p>
            <a:pPr marL="457200" indent="-457200" algn="l">
              <a:buAutoNum type="arabicPlain" startAt="3"/>
            </a:pPr>
            <a:endParaRPr lang="de-CH" u="sng" dirty="0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F0EDFF26-951C-C70B-A099-BD28D6B5A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6FEAFC7D-CA8B-632A-98DB-515DF865B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76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185370-1126-B928-CDE4-B711399C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F06F89-5FB3-1C78-2A8E-1B4A718DF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57B575-E0AB-7B72-7402-41AE835E4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E22FC8-BB71-A09D-6F5B-023157027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1" t="9091" r="276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" name="Rectangle 15">
            <a:extLst>
              <a:ext uri="{FF2B5EF4-FFF2-40B4-BE49-F238E27FC236}">
                <a16:creationId xmlns:a16="http://schemas.microsoft.com/office/drawing/2014/main" id="{3316528C-C16D-6372-02E3-DAF6678FA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7BD9157-30E3-D2BB-893C-FDF88B50E76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1845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4800" dirty="0"/>
              <a:t>Uri Verkehr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7956777E-2EDF-88D1-7DD9-933A2C84851A}"/>
              </a:ext>
            </a:extLst>
          </p:cNvPr>
          <p:cNvSpPr txBox="1">
            <a:spLocks/>
          </p:cNvSpPr>
          <p:nvPr/>
        </p:nvSpPr>
        <p:spPr>
          <a:xfrm>
            <a:off x="359466" y="4662465"/>
            <a:ext cx="7891905" cy="2471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 startAt="3"/>
            </a:pPr>
            <a:r>
              <a:rPr lang="de-CH" dirty="0"/>
              <a:t>Lösungsvorschlag</a:t>
            </a:r>
          </a:p>
          <a:p>
            <a:pPr marL="457200" indent="-457200" algn="l">
              <a:buAutoNum type="arabicPlain" startAt="3"/>
            </a:pPr>
            <a:endParaRPr lang="de-CH" u="sng" dirty="0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3218ECC-D0FA-88E1-592A-9BC5BDC20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79CC7766-F2E8-CF04-3510-FE5280EC9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39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Breitbild</PresentationFormat>
  <Paragraphs>8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Uri Verkehr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Uri Verkehr</dc:title>
  <dc:creator>Lukas Kempf</dc:creator>
  <cp:lastModifiedBy>Lukas Kempf</cp:lastModifiedBy>
  <cp:revision>1</cp:revision>
  <dcterms:created xsi:type="dcterms:W3CDTF">2023-04-01T11:08:03Z</dcterms:created>
  <dcterms:modified xsi:type="dcterms:W3CDTF">2023-04-01T11:47:06Z</dcterms:modified>
</cp:coreProperties>
</file>